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0B91B-3C18-4B75-A6AC-B4237C501002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90386-EC7B-4B5D-9015-5D4446FC2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0249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en-US" dirty="0" err="1" smtClean="0"/>
              <a:t>lbs</a:t>
            </a:r>
            <a:r>
              <a:rPr lang="en-US" baseline="0" dirty="0" smtClean="0"/>
              <a:t> of bread per day </a:t>
            </a:r>
          </a:p>
          <a:p>
            <a:r>
              <a:rPr lang="en-US" baseline="0" dirty="0" smtClean="0"/>
              <a:t>Just price= prices should be fair, protecting consumer and producer. </a:t>
            </a:r>
          </a:p>
          <a:p>
            <a:r>
              <a:rPr lang="en-US" baseline="0" dirty="0" smtClean="0"/>
              <a:t>Peas and beans are most common. Became ingredients in soup</a:t>
            </a:r>
          </a:p>
          <a:p>
            <a:r>
              <a:rPr lang="en-US" baseline="0" dirty="0" smtClean="0"/>
              <a:t>Milk -&gt; cheese and butter to be sold</a:t>
            </a:r>
          </a:p>
          <a:p>
            <a:r>
              <a:rPr lang="en-US" baseline="0" dirty="0" smtClean="0"/>
              <a:t>Less meet </a:t>
            </a:r>
            <a:r>
              <a:rPr lang="en-US" baseline="0" dirty="0" err="1" smtClean="0"/>
              <a:t>bc</a:t>
            </a:r>
            <a:r>
              <a:rPr lang="en-US" baseline="0" dirty="0" smtClean="0"/>
              <a:t> lower standard of living, too expensive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90386-EC7B-4B5D-9015-5D4446FC25C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878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Dinning = at table for 5 hours engaging</a:t>
            </a:r>
            <a:r>
              <a:rPr lang="en-US" baseline="0" dirty="0" smtClean="0"/>
              <a:t> in conversation, elaborate meals with </a:t>
            </a:r>
            <a:r>
              <a:rPr lang="en-US" baseline="0" smtClean="0"/>
              <a:t>many courses.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90386-EC7B-4B5D-9015-5D4446FC25C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</a:t>
            </a:r>
            <a:r>
              <a:rPr lang="en-US" baseline="0" dirty="0" smtClean="0"/>
              <a:t> new foods: corn squash tomato </a:t>
            </a:r>
          </a:p>
          <a:p>
            <a:r>
              <a:rPr lang="en-US" baseline="0" dirty="0" smtClean="0"/>
              <a:t>Potato important </a:t>
            </a:r>
            <a:r>
              <a:rPr lang="en-US" baseline="0" dirty="0" err="1" smtClean="0"/>
              <a:t>bc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carbs</a:t>
            </a:r>
            <a:r>
              <a:rPr lang="en-US" baseline="0" dirty="0" smtClean="0"/>
              <a:t>, calories, vitamins a and c </a:t>
            </a:r>
          </a:p>
          <a:p>
            <a:r>
              <a:rPr lang="en-US" baseline="0" dirty="0" smtClean="0"/>
              <a:t>Chocolate imported from </a:t>
            </a:r>
            <a:r>
              <a:rPr lang="en-US" baseline="0" dirty="0" err="1" smtClean="0"/>
              <a:t>americas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Tea and sugar became </a:t>
            </a:r>
            <a:r>
              <a:rPr lang="en-US" baseline="0" dirty="0" err="1" smtClean="0"/>
              <a:t>afforadable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bc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expansiton</a:t>
            </a:r>
            <a:r>
              <a:rPr lang="en-US" baseline="0" dirty="0" smtClean="0"/>
              <a:t> of colonial slave labor in new world  - also coffee, tobacco, and chocolate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90386-EC7B-4B5D-9015-5D4446FC25C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Consumer revolution: the wide-ranging</a:t>
            </a:r>
            <a:r>
              <a:rPr lang="en-US" baseline="0" dirty="0" smtClean="0"/>
              <a:t> growth in </a:t>
            </a:r>
            <a:r>
              <a:rPr lang="en-US" baseline="0" dirty="0" err="1" smtClean="0"/>
              <a:t>cosumption</a:t>
            </a:r>
            <a:r>
              <a:rPr lang="en-US" baseline="0" dirty="0" smtClean="0"/>
              <a:t> and new attitudes toward consumer goods that emerged in the cities of </a:t>
            </a:r>
            <a:r>
              <a:rPr lang="en-US" baseline="0" dirty="0" err="1" smtClean="0"/>
              <a:t>nw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europe</a:t>
            </a:r>
            <a:endParaRPr lang="en-US" baseline="0" dirty="0" smtClean="0"/>
          </a:p>
          <a:p>
            <a:r>
              <a:rPr lang="en-US" baseline="0" dirty="0" smtClean="0"/>
              <a:t>Ways to increase demand: open boutiques with large windows and showed off products on wealthy patrons </a:t>
            </a:r>
          </a:p>
          <a:p>
            <a:r>
              <a:rPr lang="en-US" baseline="0" dirty="0" smtClean="0"/>
              <a:t>Clothing was big – made fashion desirable and women working in textiles made it cheaper. Fashion is primarily a female thing</a:t>
            </a:r>
          </a:p>
          <a:p>
            <a:r>
              <a:rPr lang="en-US" baseline="0" dirty="0" smtClean="0"/>
              <a:t>Rooms: instead of having one room where everything happened, people began to separate things into different rooms</a:t>
            </a:r>
          </a:p>
          <a:p>
            <a:r>
              <a:rPr lang="en-US" baseline="0" dirty="0" smtClean="0"/>
              <a:t>People had more opportunities for privacy they put up walls/barriers</a:t>
            </a:r>
          </a:p>
          <a:p>
            <a:r>
              <a:rPr lang="en-US" baseline="0" dirty="0" smtClean="0"/>
              <a:t>More personal styles.  Warmer and </a:t>
            </a:r>
            <a:r>
              <a:rPr lang="en-US" baseline="0" smtClean="0"/>
              <a:t>more inviting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90386-EC7B-4B5D-9015-5D4446FC25C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723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508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4663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177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655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533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205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547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6800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0855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8333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7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D71D9-7AA4-4C85-8A03-D1D995F238D0}" type="datetimeFigureOut">
              <a:rPr lang="en-US" smtClean="0"/>
              <a:pPr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4FD8F-C91C-41FE-8322-1FB9763F5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713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/>
          <a:lstStyle/>
          <a:p>
            <a:r>
              <a:rPr lang="en-US" dirty="0" smtClean="0"/>
              <a:t>New Foods and Appetites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1143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Ashley Webb and Kristen Kaiser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Foods and Appetites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524000"/>
            <a:ext cx="4724400" cy="5181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Poor: </a:t>
            </a:r>
          </a:p>
          <a:p>
            <a:pPr lvl="1"/>
            <a:r>
              <a:rPr lang="en-US" sz="2400" dirty="0" smtClean="0"/>
              <a:t>Bread </a:t>
            </a:r>
          </a:p>
          <a:p>
            <a:pPr lvl="2"/>
            <a:r>
              <a:rPr lang="en-US" dirty="0" smtClean="0"/>
              <a:t>Standard flour made from rye and roughly ground wheat </a:t>
            </a:r>
          </a:p>
          <a:p>
            <a:pPr lvl="1"/>
            <a:r>
              <a:rPr lang="en-US" sz="2400" dirty="0" smtClean="0"/>
              <a:t>Just price</a:t>
            </a:r>
          </a:p>
          <a:p>
            <a:pPr lvl="1"/>
            <a:r>
              <a:rPr lang="en-US" sz="2400" dirty="0" smtClean="0"/>
              <a:t>Vegetables</a:t>
            </a:r>
          </a:p>
          <a:p>
            <a:endParaRPr lang="en-US" sz="2400" dirty="0" smtClean="0"/>
          </a:p>
          <a:p>
            <a:r>
              <a:rPr lang="en-US" sz="2400" dirty="0" smtClean="0"/>
              <a:t>Artisans/Merchants</a:t>
            </a:r>
          </a:p>
          <a:p>
            <a:pPr lvl="1"/>
            <a:r>
              <a:rPr lang="en-US" sz="2400" dirty="0" smtClean="0"/>
              <a:t>Markets provided more diverse foods</a:t>
            </a:r>
          </a:p>
        </p:txBody>
      </p:sp>
      <p:pic>
        <p:nvPicPr>
          <p:cNvPr id="3074" name="Picture 2" descr="http://whydyoueatthat.files.wordpress.com/2011/12/dark-bread-ris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581400"/>
            <a:ext cx="3579860" cy="23973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5423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Foods and Appetites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Rich:</a:t>
            </a:r>
          </a:p>
          <a:p>
            <a:pPr lvl="1"/>
            <a:r>
              <a:rPr lang="en-US" sz="2400" dirty="0" smtClean="0"/>
              <a:t>Meat</a:t>
            </a:r>
          </a:p>
          <a:p>
            <a:pPr lvl="1"/>
            <a:r>
              <a:rPr lang="en-US" sz="2400" dirty="0" smtClean="0"/>
              <a:t>Puddings (not chocolate….)</a:t>
            </a:r>
          </a:p>
          <a:p>
            <a:pPr lvl="1"/>
            <a:r>
              <a:rPr lang="en-US" sz="2400" dirty="0" smtClean="0"/>
              <a:t>Fancy feasts</a:t>
            </a:r>
          </a:p>
          <a:p>
            <a:pPr lvl="1"/>
            <a:r>
              <a:rPr lang="en-US" sz="2400" dirty="0" smtClean="0"/>
              <a:t>Gin and Brandy</a:t>
            </a:r>
          </a:p>
          <a:p>
            <a:pPr lvl="1"/>
            <a:r>
              <a:rPr lang="en-US" sz="2400" dirty="0" smtClean="0"/>
              <a:t>Dinning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 descr="http://whydyoueatthat.files.wordpress.com/2011/12/christmas-pudd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124200"/>
            <a:ext cx="3855720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86919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Changes!!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525963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More gardens = more veggies</a:t>
            </a:r>
          </a:p>
          <a:p>
            <a:endParaRPr lang="en-US" sz="2600" dirty="0" smtClean="0"/>
          </a:p>
          <a:p>
            <a:r>
              <a:rPr lang="en-US" sz="2600" dirty="0" smtClean="0"/>
              <a:t>New foods introduced to Europe from the Americas</a:t>
            </a:r>
          </a:p>
          <a:p>
            <a:pPr lvl="1"/>
            <a:r>
              <a:rPr lang="en-US" sz="2600" dirty="0" smtClean="0"/>
              <a:t>The potato</a:t>
            </a:r>
          </a:p>
          <a:p>
            <a:endParaRPr lang="en-US" sz="2600" dirty="0" smtClean="0"/>
          </a:p>
          <a:p>
            <a:r>
              <a:rPr lang="en-US" sz="2600" dirty="0" smtClean="0"/>
              <a:t>The Spanish and their Hot Chocolate </a:t>
            </a:r>
          </a:p>
          <a:p>
            <a:endParaRPr lang="en-US" sz="2600" dirty="0" smtClean="0"/>
          </a:p>
          <a:p>
            <a:r>
              <a:rPr lang="en-US" sz="2600" dirty="0" smtClean="0"/>
              <a:t>Consumption of tea and sugar </a:t>
            </a:r>
            <a:endParaRPr lang="en-US" sz="2600" dirty="0"/>
          </a:p>
        </p:txBody>
      </p:sp>
      <p:pic>
        <p:nvPicPr>
          <p:cNvPr id="18434" name="Picture 2" descr="http://www.almightydad.com/wp-content/uploads/2010/05/vegg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533400"/>
            <a:ext cx="1524000" cy="1406236"/>
          </a:xfrm>
          <a:prstGeom prst="rect">
            <a:avLst/>
          </a:prstGeom>
          <a:noFill/>
        </p:spPr>
      </p:pic>
      <p:pic>
        <p:nvPicPr>
          <p:cNvPr id="18436" name="Picture 4" descr="http://images2.wikia.nocookie.net/__cb20121106233949/disney/images/c/ce/Potato_2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133600"/>
            <a:ext cx="1600200" cy="1926868"/>
          </a:xfrm>
          <a:prstGeom prst="rect">
            <a:avLst/>
          </a:prstGeom>
          <a:noFill/>
        </p:spPr>
      </p:pic>
      <p:pic>
        <p:nvPicPr>
          <p:cNvPr id="18438" name="Picture 6" descr="http://sp.life123.com/bm.pix/hotchocolate-3-with-marshmallows.s600x6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191000"/>
            <a:ext cx="2133600" cy="2127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 a Consumer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 revolution</a:t>
            </a:r>
          </a:p>
          <a:p>
            <a:r>
              <a:rPr lang="en-US" dirty="0" smtClean="0"/>
              <a:t>Merchants found ways to increase demand</a:t>
            </a:r>
          </a:p>
          <a:p>
            <a:pPr lvl="1"/>
            <a:r>
              <a:rPr lang="en-US" dirty="0" smtClean="0"/>
              <a:t>Marketing</a:t>
            </a:r>
          </a:p>
          <a:p>
            <a:pPr lvl="1"/>
            <a:r>
              <a:rPr lang="en-US" dirty="0" smtClean="0"/>
              <a:t>Advertising</a:t>
            </a:r>
          </a:p>
          <a:p>
            <a:r>
              <a:rPr lang="en-US" dirty="0" smtClean="0"/>
              <a:t>Fashion</a:t>
            </a:r>
          </a:p>
          <a:p>
            <a:r>
              <a:rPr lang="en-US" dirty="0" smtClean="0"/>
              <a:t>In the home…</a:t>
            </a:r>
          </a:p>
          <a:p>
            <a:pPr lvl="1"/>
            <a:r>
              <a:rPr lang="en-US" dirty="0" smtClean="0"/>
              <a:t>Increased privacy and comfort</a:t>
            </a:r>
          </a:p>
          <a:p>
            <a:pPr lvl="1"/>
            <a:r>
              <a:rPr lang="en-US" dirty="0" smtClean="0"/>
              <a:t>Specific functions for rooms </a:t>
            </a:r>
          </a:p>
          <a:p>
            <a:endParaRPr lang="en-US" dirty="0"/>
          </a:p>
        </p:txBody>
      </p:sp>
      <p:pic>
        <p:nvPicPr>
          <p:cNvPr id="20482" name="Picture 2" descr="http://25.media.tumblr.com/tumblr_l2zfpiaucP1qbkn6io1_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352800"/>
            <a:ext cx="2590800" cy="3124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320</Words>
  <Application>Microsoft Office PowerPoint</Application>
  <PresentationFormat>On-screen Show (4:3)</PresentationFormat>
  <Paragraphs>56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New Foods and Appetites</vt:lpstr>
      <vt:lpstr>New Foods and Appetites</vt:lpstr>
      <vt:lpstr>New Foods and Appetites</vt:lpstr>
      <vt:lpstr>Changes!!</vt:lpstr>
      <vt:lpstr>Toward a Consumer Society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Foods and Appetites</dc:title>
  <dc:creator>admin</dc:creator>
  <cp:lastModifiedBy>Mom</cp:lastModifiedBy>
  <cp:revision>16</cp:revision>
  <dcterms:created xsi:type="dcterms:W3CDTF">2012-12-06T14:40:53Z</dcterms:created>
  <dcterms:modified xsi:type="dcterms:W3CDTF">2012-12-18T19:47:30Z</dcterms:modified>
</cp:coreProperties>
</file>